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92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71" r:id="rId2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customschemas.google.com/relationships/presentationmetadata" Target="metadata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120237-98C6-2FAB-6F5F-F07FFBF8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72444"/>
            <a:ext cx="12192000" cy="82842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1789D-29DE-F565-4937-321FEEC8B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102244-EB28-5FA3-38C9-94062062A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6880"/>
            <a:ext cx="12192000" cy="73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97953D-E9B4-9F41-EFC9-3A680A2D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44" y="1746348"/>
            <a:ext cx="12770556" cy="6794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BDA0-A291-B1C6-8C60-F630757D4D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6EA6C2-02CE-635B-DBE2-FB53339E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62262"/>
            <a:ext cx="12192000" cy="69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75AC-D3E3-5570-1576-92C2D9B64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BA651A-A02B-EAF3-082F-A54F9230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7892"/>
            <a:ext cx="12192000" cy="76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1ACD-F172-81BA-FF8D-A915C28DCE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8FB12F6-16EA-6510-D7BE-A3189D26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11483"/>
            <a:ext cx="12192000" cy="70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5033A-62E6-C10C-DC58-03F0B3E23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A94BE04-026B-75EF-C7E0-984E039D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93299"/>
            <a:ext cx="12192000" cy="67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CBF7A-765F-5A55-09D7-360020FBFC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191DDC2-DC40-E5BE-30F0-01E19538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01952"/>
            <a:ext cx="12192000" cy="68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DE589-C88E-0C31-FD1D-9B60061B6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2A276E-B9E4-A82D-98EF-2B770520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29302"/>
            <a:ext cx="12192000" cy="78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7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7D5B5-8423-35F2-3C96-5C3E1633C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13C409-C282-6BA2-2181-C00D5D51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64378"/>
            <a:ext cx="12192000" cy="79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7261-3232-D44E-BEBB-AFB8A565F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E21286-163D-4DFD-74F1-2BA05175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05833"/>
            <a:ext cx="12192000" cy="76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42A52-7EDC-2DB5-0AC1-D778E29B8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16BF79-D1F5-731D-1B89-4941803D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87779"/>
            <a:ext cx="12192000" cy="69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7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CF5E4-D51D-7626-38E3-5FA314F4D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5D6F1B5-1DA6-B4FB-9B1A-561005D4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83684"/>
            <a:ext cx="12192000" cy="67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FE58E-C8F9-7A81-C609-2D5B1099CC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4EEBBA9-0DCF-FFCD-332D-543151A7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55888"/>
            <a:ext cx="12192000" cy="76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8A23-1FB6-2B5C-A959-906BAE2E4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641A009-8BEF-C0B4-2E7D-27047324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86557"/>
            <a:ext cx="12192000" cy="68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4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3798E-6B0B-2D94-0725-CB32863F83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946DA22-83F6-29BE-D783-CBECEC00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57111"/>
            <a:ext cx="12192000" cy="67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7105C-8749-24C1-3EDB-EB4ECDC03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B169FC0-753C-C092-AE50-C45454C0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17639"/>
            <a:ext cx="12192000" cy="65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3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20957-96CE-8464-BA91-FFA98FFB2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45F155-4622-FCE4-EC51-67843255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00667"/>
            <a:ext cx="12192000" cy="68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80B1F-BBA1-C4F7-B99F-C17D5B5AB7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92DD21-A96E-A640-BA4C-1460E515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09382"/>
            <a:ext cx="12192000" cy="80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17C7-0EEA-C2B3-456B-316021913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8E7F9A-7D12-3B6C-6835-49CD61AE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59569"/>
            <a:ext cx="12192000" cy="71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2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78552-5731-6395-4332-4CD74F12B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EA98C64-284B-421A-9F00-B2C15334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92578"/>
            <a:ext cx="12192000" cy="73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830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51</cp:revision>
  <dcterms:created xsi:type="dcterms:W3CDTF">2006-08-16T00:00:00Z</dcterms:created>
  <dcterms:modified xsi:type="dcterms:W3CDTF">2022-09-02T16:56:25Z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